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66C"/>
    <a:srgbClr val="2F3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5BD50-634A-4FD6-8280-EF77701B21A7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3DBD-8691-464D-A773-1084413BF1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4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93DBD-8691-464D-A773-1084413BF1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9C1D-52DD-DE39-0628-4A163F3FF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3352800"/>
            <a:ext cx="9559635" cy="1884218"/>
          </a:xfrm>
        </p:spPr>
        <p:txBody>
          <a:bodyPr anchor="b"/>
          <a:lstStyle>
            <a:lvl1pPr algn="ctr">
              <a:defRPr sz="6000" b="1">
                <a:solidFill>
                  <a:srgbClr val="2F374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A059E-DDF4-5E86-83C8-B22F8A48A3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92581" y="5366327"/>
            <a:ext cx="6705599" cy="6858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A566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Name, affiliation: </a:t>
            </a:r>
          </a:p>
        </p:txBody>
      </p:sp>
    </p:spTree>
    <p:extLst>
      <p:ext uri="{BB962C8B-B14F-4D97-AF65-F5344CB8AC3E}">
        <p14:creationId xmlns:p14="http://schemas.microsoft.com/office/powerpoint/2010/main" val="429229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1A52-898D-45AE-E91E-53C4D05F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F4BED-E08A-2CA1-DF22-19753208B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650E6-100D-FABB-08BA-14B9A891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C013F-C147-4FEA-8873-404B937FE6AE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F983F-3BE2-559B-0F54-FFBDF2BA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5EAF-7423-E7F1-B699-E0640EBC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E7C00-F3A0-48CA-A836-98589D42B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0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D5C00-B1A7-5A31-166F-955FFF9AF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BD317-AEFB-ADDF-7ECA-82A0D2114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F9C4B-DB1C-409D-00FE-82F718F9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C013F-C147-4FEA-8873-404B937FE6AE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FE4D-8440-ED7F-6FC8-C2FFEF9E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2CDD1-4F8D-FC3F-7ADA-E444D174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E7C00-F3A0-48CA-A836-98589D42B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F8FB-A63A-2BA0-FA57-E2073590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1708-C958-6D8E-8096-2635BEF13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24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8AF9-2346-9C2C-838F-A3F51E19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6E6E6-AA72-645C-A2B6-4E2E80DC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3A8FE-419A-B502-E7F7-42A33DA8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C013F-C147-4FEA-8873-404B937FE6AE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4F182-C44D-7D31-000E-30529C10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24360-34F6-5EED-80C1-E5D3B02B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E7C00-F3A0-48CA-A836-98589D42B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14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01616-3011-B4F1-DAE4-25248719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B2DB-666B-A47C-77BD-ACBEAA13F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2935D-726D-BC33-1ABB-AFDCB62FB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9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9CD2-435D-C692-222B-EE10A926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6D522-516D-1A78-2A5B-92E538C30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CE982-EBCC-2EEC-F9B3-C9BC9F785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ACE07-A766-C4FD-F6B7-2DA417BB4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2E0C8-A62B-4A4C-177C-69A7A0A7D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1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A17D-A487-C437-DDE1-8ED4ADB7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49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A2AF9BFE-9DD8-F70F-5FB7-F085C0A59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730442-DF8C-20C2-DB04-131BCA04B9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7418" y="3352800"/>
            <a:ext cx="8793017" cy="960582"/>
          </a:xfrm>
        </p:spPr>
        <p:txBody>
          <a:bodyPr anchor="b"/>
          <a:lstStyle>
            <a:lvl1pPr algn="ctr">
              <a:defRPr sz="6000" b="1">
                <a:solidFill>
                  <a:srgbClr val="2F374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E61E4E5-77D0-137A-C69E-783247E778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20653" y="4556991"/>
            <a:ext cx="6040583" cy="6858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A566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Presenter’s email: </a:t>
            </a:r>
          </a:p>
        </p:txBody>
      </p:sp>
    </p:spTree>
    <p:extLst>
      <p:ext uri="{BB962C8B-B14F-4D97-AF65-F5344CB8AC3E}">
        <p14:creationId xmlns:p14="http://schemas.microsoft.com/office/powerpoint/2010/main" val="3290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1DF1B-8FEB-3A05-13B8-3B655ECF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EBF5-E0E6-4679-7E3E-1AAF8B1F3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F3B0B7-6343-C894-5CD7-575B66FC9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35A3B-D3DF-2322-C976-1399CCF7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C013F-C147-4FEA-8873-404B937FE6AE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094F2-FB9B-B7D8-403C-B37E5EE9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22968-AE5E-EEDC-0448-E86068E3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E7C00-F3A0-48CA-A836-98589D42B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8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A7B0-69A6-C836-2249-299B7AB5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A5552-466D-2F60-CC1D-F9A063F96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91AB2-52D6-9322-2DE7-28C31B496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0E01-DBF3-15C6-93AF-5C637F473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C013F-C147-4FEA-8873-404B937FE6AE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85699-BB9A-FEB3-79AE-98CE7721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0B7AE-676F-C90E-4A6D-646EFB13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E7C00-F3A0-48CA-A836-98589D42B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3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2C3F00-E210-A215-CB29-A4B2ED1D3C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3C93F-8A70-5AE1-9DCA-7532E303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16" y="614507"/>
            <a:ext cx="11046691" cy="918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A49CC-5218-2FB4-85EC-579E9447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417" y="1644073"/>
            <a:ext cx="11046691" cy="4532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66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B419-EBA3-892B-4983-F916D83A3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3352800"/>
            <a:ext cx="9559635" cy="1884218"/>
          </a:xfrm>
        </p:spPr>
        <p:txBody>
          <a:bodyPr anchor="b"/>
          <a:lstStyle>
            <a:lvl1pPr algn="ctr">
              <a:defRPr sz="6000" b="1">
                <a:solidFill>
                  <a:srgbClr val="2F3745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C54AD-1529-1296-0D6E-451BEB0629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92581" y="5366327"/>
            <a:ext cx="6705599" cy="6858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4A566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Name, affiliation: </a:t>
            </a:r>
          </a:p>
        </p:txBody>
      </p:sp>
    </p:spTree>
    <p:extLst>
      <p:ext uri="{BB962C8B-B14F-4D97-AF65-F5344CB8AC3E}">
        <p14:creationId xmlns:p14="http://schemas.microsoft.com/office/powerpoint/2010/main" val="131442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0BBCE37F-F606-F697-DF42-1596E9AE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z="4400" b="1" dirty="0">
                <a:latin typeface="Calibri"/>
                <a:ea typeface="Calibri"/>
                <a:cs typeface="Calibri"/>
                <a:sym typeface="Calibri"/>
              </a:rPr>
              <a:t>The Team / Workgroup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B682DC-677B-7AB2-F030-E3FB25426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26" y="1588214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US" sz="32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the team/individuals that conducted this Abstract study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6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AEC562-5076-23E0-03C8-4F9DCA97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35"/>
            <a:ext cx="10124902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Description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1D93D2-2FCA-FAFD-F673-23FAE86B5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498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Description as noted in the Abstract submission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BAD89D-C5F5-D223-8765-4B753EBB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318" y="492935"/>
            <a:ext cx="10281784" cy="1325563"/>
          </a:xfrm>
        </p:spPr>
        <p:txBody>
          <a:bodyPr>
            <a:normAutofit/>
          </a:bodyPr>
          <a:lstStyle/>
          <a:p>
            <a:r>
              <a:rPr lang="it-IT" sz="4400" b="1" dirty="0">
                <a:latin typeface="Calibri"/>
                <a:ea typeface="Calibri"/>
                <a:cs typeface="Calibri"/>
                <a:sym typeface="Calibri"/>
              </a:rPr>
              <a:t>Goals of the project and </a:t>
            </a:r>
            <a:br>
              <a:rPr lang="it-IT" sz="44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it-IT" sz="4400" b="1" dirty="0">
                <a:latin typeface="Calibri"/>
                <a:ea typeface="Calibri"/>
                <a:cs typeface="Calibri"/>
                <a:sym typeface="Calibri"/>
              </a:rPr>
              <a:t>final users that will benefit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0D7C93-82D5-F3C5-3B06-6D4F1C8E5B04}"/>
              </a:ext>
            </a:extLst>
          </p:cNvPr>
          <p:cNvSpPr txBox="1">
            <a:spLocks/>
          </p:cNvSpPr>
          <p:nvPr/>
        </p:nvSpPr>
        <p:spPr>
          <a:xfrm>
            <a:off x="557542" y="181849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Goals Noted in the Abstract Submission and who will benefit from this work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3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FBF017-7315-BAD1-3352-61D7D7E6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5" y="282779"/>
            <a:ext cx="10414613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Results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F5B8F7-E453-2283-10F4-692409BBA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26" y="17511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Results of the Abstract Submission project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1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BDD6DC-CA50-6A44-4784-433116BEF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57" y="2697308"/>
            <a:ext cx="9809085" cy="3025776"/>
          </a:xfrm>
        </p:spPr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1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Submitting Author Name</a:t>
            </a:r>
            <a:endParaRPr lang="it" sz="2800" b="0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800" i="1" dirty="0">
                <a:solidFill>
                  <a:srgbClr val="1F4A98"/>
                </a:solidFill>
                <a:ea typeface="Calibri"/>
                <a:cs typeface="Calibri"/>
                <a:sym typeface="Calibri"/>
              </a:rPr>
              <a:t>Submitting Author Email</a:t>
            </a: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Submitting Author Organization, Country</a:t>
            </a:r>
            <a:endParaRPr lang="it" sz="2800" b="0" i="1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3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331E9-07DA-3E98-CFA8-E59AA9C26FC4}"/>
              </a:ext>
            </a:extLst>
          </p:cNvPr>
          <p:cNvSpPr txBox="1"/>
          <p:nvPr/>
        </p:nvSpPr>
        <p:spPr>
          <a:xfrm>
            <a:off x="3498561" y="3429000"/>
            <a:ext cx="569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4A566C"/>
                </a:solidFill>
                <a:latin typeface="Avenir Next LT Pro Light" panose="020B0304020202020204" pitchFamily="34" charset="0"/>
                <a:ea typeface="Batang" panose="02030600000101010101" pitchFamily="18" charset="-127"/>
                <a:cs typeface="AngsanaUPC" panose="020B0502040204020203" pitchFamily="18" charset="-34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0440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78</Words>
  <Application>Microsoft Office PowerPoint</Application>
  <PresentationFormat>Widescreen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Next LT Pro Light</vt:lpstr>
      <vt:lpstr>Calibri</vt:lpstr>
      <vt:lpstr>Calibri Light</vt:lpstr>
      <vt:lpstr>Times New Roman</vt:lpstr>
      <vt:lpstr>Trebuchet MS</vt:lpstr>
      <vt:lpstr>Office Theme</vt:lpstr>
      <vt:lpstr>Click to edit Master title style</vt:lpstr>
      <vt:lpstr>The Team / Workgroup</vt:lpstr>
      <vt:lpstr>Description</vt:lpstr>
      <vt:lpstr>Goals of the project and  final users that will benefit</vt:lpstr>
      <vt:lpstr>Results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Kallirroi Stavrianou</dc:creator>
  <cp:lastModifiedBy>Kallirroi Stavrianou</cp:lastModifiedBy>
  <cp:revision>15</cp:revision>
  <dcterms:created xsi:type="dcterms:W3CDTF">2023-02-09T16:37:15Z</dcterms:created>
  <dcterms:modified xsi:type="dcterms:W3CDTF">2025-04-09T16:07:51Z</dcterms:modified>
</cp:coreProperties>
</file>