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2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7379-2C6C-42AC-8283-2D96B32DC752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C6B-9FA5-44D0-A4EC-5698D785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7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7379-2C6C-42AC-8283-2D96B32DC752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C6B-9FA5-44D0-A4EC-5698D785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59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7379-2C6C-42AC-8283-2D96B32DC752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C6B-9FA5-44D0-A4EC-5698D785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36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7379-2C6C-42AC-8283-2D96B32DC752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C6B-9FA5-44D0-A4EC-5698D785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06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7379-2C6C-42AC-8283-2D96B32DC752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C6B-9FA5-44D0-A4EC-5698D785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0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7379-2C6C-42AC-8283-2D96B32DC752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C6B-9FA5-44D0-A4EC-5698D785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01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7379-2C6C-42AC-8283-2D96B32DC752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C6B-9FA5-44D0-A4EC-5698D785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8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7379-2C6C-42AC-8283-2D96B32DC752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C6B-9FA5-44D0-A4EC-5698D785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46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7379-2C6C-42AC-8283-2D96B32DC752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C6B-9FA5-44D0-A4EC-5698D785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04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7379-2C6C-42AC-8283-2D96B32DC752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C6B-9FA5-44D0-A4EC-5698D785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81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7379-2C6C-42AC-8283-2D96B32DC752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C6B-9FA5-44D0-A4EC-5698D785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14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67379-2C6C-42AC-8283-2D96B32DC752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F7C6B-9FA5-44D0-A4EC-5698D785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92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F587AD78-1C6A-FD2C-A951-D6AAAE946CA3}"/>
              </a:ext>
            </a:extLst>
          </p:cNvPr>
          <p:cNvSpPr txBox="1">
            <a:spLocks/>
          </p:cNvSpPr>
          <p:nvPr/>
        </p:nvSpPr>
        <p:spPr>
          <a:xfrm>
            <a:off x="1016950" y="3722642"/>
            <a:ext cx="10162485" cy="922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Presentation Title</a:t>
            </a:r>
            <a:endParaRPr lang="en-US" sz="7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38314" y="5099605"/>
            <a:ext cx="14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B62101"/>
                </a:solidFill>
              </a:rPr>
              <a:t>Affiliation</a:t>
            </a:r>
          </a:p>
        </p:txBody>
      </p:sp>
      <p:sp>
        <p:nvSpPr>
          <p:cNvPr id="6" name="矩形 5"/>
          <p:cNvSpPr/>
          <p:nvPr/>
        </p:nvSpPr>
        <p:spPr>
          <a:xfrm>
            <a:off x="4538314" y="4503048"/>
            <a:ext cx="3026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B62101"/>
                </a:solidFill>
              </a:rPr>
              <a:t>Name of Author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67563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0BBCE37F-F606-F697-DF42-1596E9AE0237}"/>
              </a:ext>
            </a:extLst>
          </p:cNvPr>
          <p:cNvSpPr txBox="1">
            <a:spLocks/>
          </p:cNvSpPr>
          <p:nvPr/>
        </p:nvSpPr>
        <p:spPr>
          <a:xfrm>
            <a:off x="701467" y="1685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600" b="1" dirty="0">
                <a:latin typeface="Calibri"/>
                <a:ea typeface="Calibri"/>
                <a:cs typeface="Calibri"/>
                <a:sym typeface="Calibri"/>
              </a:rPr>
              <a:t>The Team / Workgroup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682DC-677B-7AB2-F030-E3FB25426654}"/>
              </a:ext>
            </a:extLst>
          </p:cNvPr>
          <p:cNvSpPr txBox="1">
            <a:spLocks/>
          </p:cNvSpPr>
          <p:nvPr/>
        </p:nvSpPr>
        <p:spPr>
          <a:xfrm>
            <a:off x="701467" y="160530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</a:pPr>
            <a:r>
              <a:rPr lang="en-US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 the team/individuals that conducted this Abstract study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86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EC562-5076-23E0-03C8-4F9DCA97017C}"/>
              </a:ext>
            </a:extLst>
          </p:cNvPr>
          <p:cNvSpPr txBox="1">
            <a:spLocks/>
          </p:cNvSpPr>
          <p:nvPr/>
        </p:nvSpPr>
        <p:spPr>
          <a:xfrm>
            <a:off x="718559" y="253652"/>
            <a:ext cx="1012490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latin typeface="+mn-lt"/>
              </a:rPr>
              <a:t>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D93D2-2FCA-FAFD-F673-23FAE86B595C}"/>
              </a:ext>
            </a:extLst>
          </p:cNvPr>
          <p:cNvSpPr txBox="1">
            <a:spLocks/>
          </p:cNvSpPr>
          <p:nvPr/>
        </p:nvSpPr>
        <p:spPr>
          <a:xfrm>
            <a:off x="718559" y="17415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Description as noted in the Abstract submission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75016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AD89D-C5F5-D223-8765-4B753EBBF9D6}"/>
              </a:ext>
            </a:extLst>
          </p:cNvPr>
          <p:cNvSpPr txBox="1">
            <a:spLocks/>
          </p:cNvSpPr>
          <p:nvPr/>
        </p:nvSpPr>
        <p:spPr>
          <a:xfrm>
            <a:off x="557542" y="492935"/>
            <a:ext cx="11076916" cy="1019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600" b="1" dirty="0">
                <a:latin typeface="Calibri"/>
                <a:ea typeface="Calibri"/>
                <a:cs typeface="Calibri"/>
                <a:sym typeface="Calibri"/>
              </a:rPr>
              <a:t>Goals of the project and final users that will benefit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D7C93-82D5-F3C5-3B06-6D4F1C8E5B04}"/>
              </a:ext>
            </a:extLst>
          </p:cNvPr>
          <p:cNvSpPr txBox="1">
            <a:spLocks/>
          </p:cNvSpPr>
          <p:nvPr/>
        </p:nvSpPr>
        <p:spPr>
          <a:xfrm>
            <a:off x="625908" y="1827044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Goals Noted in the Abstract Submission and who will benefit from this work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680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BF017-7315-BAD1-3352-61D7D7E62AC9}"/>
              </a:ext>
            </a:extLst>
          </p:cNvPr>
          <p:cNvSpPr txBox="1">
            <a:spLocks/>
          </p:cNvSpPr>
          <p:nvPr/>
        </p:nvSpPr>
        <p:spPr>
          <a:xfrm>
            <a:off x="774825" y="282779"/>
            <a:ext cx="1041461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>
                <a:latin typeface="+mn-lt"/>
              </a:rPr>
              <a:t>Results</a:t>
            </a:r>
            <a:endParaRPr lang="en-US" sz="48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5B8F7-E453-2283-10F4-692409BBAF3C}"/>
              </a:ext>
            </a:extLst>
          </p:cNvPr>
          <p:cNvSpPr txBox="1">
            <a:spLocks/>
          </p:cNvSpPr>
          <p:nvPr/>
        </p:nvSpPr>
        <p:spPr>
          <a:xfrm>
            <a:off x="774826" y="175117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Results of the Abstract Submission project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23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FBDD6DC-CA50-6A44-4784-433116BEFC4B}"/>
              </a:ext>
            </a:extLst>
          </p:cNvPr>
          <p:cNvSpPr txBox="1">
            <a:spLocks/>
          </p:cNvSpPr>
          <p:nvPr/>
        </p:nvSpPr>
        <p:spPr>
          <a:xfrm>
            <a:off x="1191457" y="2697308"/>
            <a:ext cx="9809085" cy="3025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Submitting Author Name</a:t>
            </a:r>
            <a:endParaRPr lang="it" sz="2800" i="1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it-IT" sz="2800" i="1" dirty="0">
                <a:solidFill>
                  <a:schemeClr val="accent5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Submitting Author Email</a:t>
            </a:r>
          </a:p>
          <a:p>
            <a:pPr>
              <a:buClr>
                <a:schemeClr val="dk1"/>
              </a:buClr>
              <a:buSzPct val="25000"/>
            </a:pPr>
            <a:r>
              <a:rPr lang="it-IT" sz="2800" i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Submitting Author Organization, Country</a:t>
            </a:r>
            <a:endParaRPr lang="it" sz="2800" i="1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209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4331E9-07DA-3E98-CFA8-E59AA9C26FC4}"/>
              </a:ext>
            </a:extLst>
          </p:cNvPr>
          <p:cNvSpPr txBox="1"/>
          <p:nvPr/>
        </p:nvSpPr>
        <p:spPr>
          <a:xfrm>
            <a:off x="3531222" y="3358987"/>
            <a:ext cx="569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B52001"/>
                </a:solidFill>
                <a:latin typeface="Avenir Next LT Pro Light" panose="020B0304020202020204" pitchFamily="34" charset="0"/>
                <a:ea typeface="Batang" panose="02030600000101010101" pitchFamily="18" charset="-127"/>
                <a:cs typeface="AngsanaUPC" panose="020B0502040204020203" pitchFamily="18" charset="-34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86030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72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等线</vt:lpstr>
      <vt:lpstr>等线 Light</vt:lpstr>
      <vt:lpstr>Arial</vt:lpstr>
      <vt:lpstr>Avenir Next LT Pro Light</vt:lpstr>
      <vt:lpstr>Calibri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Kallirroi Stavrianou</cp:lastModifiedBy>
  <cp:revision>4</cp:revision>
  <dcterms:created xsi:type="dcterms:W3CDTF">2025-03-03T02:32:22Z</dcterms:created>
  <dcterms:modified xsi:type="dcterms:W3CDTF">2025-03-03T18:22:31Z</dcterms:modified>
</cp:coreProperties>
</file>